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9144000" cy="6858000" type="screen4x3"/>
  <p:notesSz cx="6864350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40247-1544-45A4-8AF3-92CD01D130A6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E45F1-CAD2-4AEB-ABAD-C239496826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22131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0B0B97E-2D5E-4D64-9B92-4BE29F0EFB1C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7AE4D72B-466E-4201-8FE7-47E683882FA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61785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28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1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664B4-B2B2-46F0-8476-DF7AC8776B9E}" type="datetimeFigureOut">
              <a:rPr lang="fr-FR" smtClean="0"/>
              <a:pPr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2E5E-3CDA-442D-BFED-68CF4457B6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5496" y="44624"/>
            <a:ext cx="9001000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 b="1" dirty="0" smtClean="0">
                <a:solidFill>
                  <a:srgbClr val="002060"/>
                </a:solidFill>
              </a:rPr>
              <a:t>Stratégie/Mission du Club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53209" y="1268760"/>
            <a:ext cx="8568952" cy="5688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buClr>
                <a:srgbClr val="A50021"/>
              </a:buClr>
              <a:buSzPct val="75000"/>
              <a:buFont typeface="Wingdings" charset="2"/>
              <a:buChar char="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rgbClr val="A50021"/>
              </a:buClr>
              <a:buSzPct val="75000"/>
              <a:buFont typeface="Wingdings" charset="2"/>
              <a:buChar char="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sz="2800" dirty="0">
              <a:solidFill>
                <a:schemeClr val="tx2"/>
              </a:solidFill>
            </a:endParaRPr>
          </a:p>
          <a:p>
            <a:pPr marL="457200" indent="-457200">
              <a:buClr>
                <a:srgbClr val="A50021"/>
              </a:buClr>
              <a:buSzPct val="75000"/>
              <a:buFont typeface="Wingdings" charset="2"/>
              <a:buChar char="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rgbClr val="A50021"/>
              </a:buClr>
              <a:buSzPct val="75000"/>
              <a:buFont typeface="Wingdings" charset="2"/>
              <a:buChar char="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sz="2800" dirty="0">
              <a:solidFill>
                <a:schemeClr val="tx2"/>
              </a:solidFill>
            </a:endParaRPr>
          </a:p>
          <a:p>
            <a:pPr marL="457200" indent="-457200">
              <a:buClr>
                <a:srgbClr val="A50021"/>
              </a:buClr>
              <a:buSzPct val="75000"/>
              <a:buFont typeface="Wingdings" charset="2"/>
              <a:buChar char="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STRATEGIE/MISSION :</a:t>
            </a:r>
          </a:p>
          <a:p>
            <a:pPr marL="914400" lvl="1" indent="-457200"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Fédérer les entrepreneurs, les créateurs potentiels et les étudiants ISEN dans une émulation créative et un partage de savoir faire. 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5496" y="44624"/>
            <a:ext cx="9001000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 b="1" dirty="0" smtClean="0">
                <a:solidFill>
                  <a:srgbClr val="002060"/>
                </a:solidFill>
              </a:rPr>
              <a:t>Objectifs du Club des Entrepreneurs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 b="1" dirty="0">
                <a:solidFill>
                  <a:srgbClr val="002060"/>
                </a:solidFill>
              </a:rPr>
              <a:t>à</a:t>
            </a:r>
            <a:r>
              <a:rPr lang="fr-FR" sz="3600" b="1" dirty="0" smtClean="0">
                <a:solidFill>
                  <a:srgbClr val="002060"/>
                </a:solidFill>
              </a:rPr>
              <a:t> décliner dans les GRE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53209" y="1052736"/>
            <a:ext cx="8568952" cy="59046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spcBef>
                <a:spcPts val="8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q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OBJECTIFS</a:t>
            </a:r>
          </a:p>
          <a:p>
            <a:pPr marL="514350" indent="-514350">
              <a:spcBef>
                <a:spcPts val="800"/>
              </a:spcBef>
              <a:buClr>
                <a:srgbClr val="A50021"/>
              </a:buClr>
              <a:buSzPct val="75000"/>
              <a:buFont typeface="+mj-lt"/>
              <a:buAutoNum type="arabicPeriod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Créer un lien entre entrepreneurs, créateurs potentiels et étudiants :</a:t>
            </a:r>
          </a:p>
          <a:p>
            <a:pPr lvl="3" indent="-457200"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Témoignages / Retour d’expérience</a:t>
            </a:r>
            <a:endParaRPr lang="fr-FR" sz="2800" dirty="0">
              <a:solidFill>
                <a:schemeClr val="tx2"/>
              </a:solidFill>
            </a:endParaRPr>
          </a:p>
          <a:p>
            <a:pPr lvl="3" indent="-457200"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err="1" smtClean="0">
                <a:solidFill>
                  <a:schemeClr val="tx2"/>
                </a:solidFill>
              </a:rPr>
              <a:t>Pitchs</a:t>
            </a:r>
            <a:r>
              <a:rPr lang="fr-FR" sz="2800" dirty="0" smtClean="0">
                <a:solidFill>
                  <a:schemeClr val="tx2"/>
                </a:solidFill>
              </a:rPr>
              <a:t> …</a:t>
            </a:r>
          </a:p>
          <a:p>
            <a:pPr marL="57150" indent="-514350">
              <a:spcBef>
                <a:spcPts val="800"/>
              </a:spcBef>
              <a:buClr>
                <a:srgbClr val="A50021"/>
              </a:buClr>
              <a:buSzPct val="75000"/>
              <a:buFont typeface="+mj-lt"/>
              <a:buAutoNum type="arabicPeriod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 Aider/ Accompagner les créateurs potentiels</a:t>
            </a:r>
          </a:p>
          <a:p>
            <a:pPr lvl="3" indent="-457200">
              <a:spcBef>
                <a:spcPts val="8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Ateliers de spécialisation</a:t>
            </a:r>
          </a:p>
          <a:p>
            <a:pPr lvl="3" indent="-457200">
              <a:spcBef>
                <a:spcPts val="8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Ateliers de </a:t>
            </a:r>
            <a:r>
              <a:rPr lang="fr-FR" sz="2800" dirty="0" err="1">
                <a:solidFill>
                  <a:schemeClr val="tx2"/>
                </a:solidFill>
              </a:rPr>
              <a:t>p</a:t>
            </a:r>
            <a:r>
              <a:rPr lang="fr-FR" sz="2800" dirty="0" err="1" smtClean="0">
                <a:solidFill>
                  <a:schemeClr val="tx2"/>
                </a:solidFill>
              </a:rPr>
              <a:t>itchs</a:t>
            </a:r>
            <a:endParaRPr lang="fr-FR" sz="2800" dirty="0" smtClean="0">
              <a:solidFill>
                <a:schemeClr val="tx2"/>
              </a:solidFill>
            </a:endParaRPr>
          </a:p>
          <a:p>
            <a:pPr lvl="3" indent="-457200">
              <a:spcBef>
                <a:spcPts val="8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Ø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 smtClean="0">
                <a:solidFill>
                  <a:schemeClr val="tx2"/>
                </a:solidFill>
              </a:rPr>
              <a:t>Parrainage …</a:t>
            </a:r>
          </a:p>
          <a:p>
            <a:pPr marL="57150" indent="-514350">
              <a:spcBef>
                <a:spcPts val="800"/>
              </a:spcBef>
              <a:buClr>
                <a:srgbClr val="C00000"/>
              </a:buClr>
              <a:buSzPct val="75000"/>
              <a:buFont typeface="+mj-lt"/>
              <a:buAutoNum type="arabicPeriod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smtClean="0">
                <a:solidFill>
                  <a:schemeClr val="tx2"/>
                </a:solidFill>
              </a:rPr>
              <a:t>Coopérer </a:t>
            </a:r>
            <a:r>
              <a:rPr lang="fr-FR" sz="2800" dirty="0" smtClean="0">
                <a:solidFill>
                  <a:schemeClr val="tx2"/>
                </a:solidFill>
              </a:rPr>
              <a:t>avec le corps pédagogique des écoles</a:t>
            </a:r>
          </a:p>
          <a:p>
            <a:pPr marL="57150" indent="-514350">
              <a:spcBef>
                <a:spcPts val="800"/>
              </a:spcBef>
              <a:buClr>
                <a:srgbClr val="C00000"/>
              </a:buClr>
              <a:buSzPct val="75000"/>
              <a:buFont typeface="+mj-lt"/>
              <a:buAutoNum type="arabicPeriod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fr-FR" sz="2800" dirty="0">
                <a:solidFill>
                  <a:schemeClr val="tx2"/>
                </a:solidFill>
              </a:rPr>
              <a:t>Faciliter la création d’opportunité d’affaires</a:t>
            </a:r>
          </a:p>
          <a:p>
            <a:pPr marL="57150" indent="-514350">
              <a:spcBef>
                <a:spcPts val="800"/>
              </a:spcBef>
              <a:buClr>
                <a:srgbClr val="C00000"/>
              </a:buClr>
              <a:buSzPct val="75000"/>
              <a:buFont typeface="+mj-lt"/>
              <a:buAutoNum type="arabicPeriod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endParaRPr lang="fr-F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8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82</Words>
  <Application>Microsoft Office PowerPoint</Application>
  <PresentationFormat>Affichage à l'écran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Daniel Gatie</dc:creator>
  <cp:lastModifiedBy>asus</cp:lastModifiedBy>
  <cp:revision>70</cp:revision>
  <cp:lastPrinted>2015-03-16T09:38:07Z</cp:lastPrinted>
  <dcterms:created xsi:type="dcterms:W3CDTF">2015-03-03T12:40:31Z</dcterms:created>
  <dcterms:modified xsi:type="dcterms:W3CDTF">2015-07-03T14:31:54Z</dcterms:modified>
</cp:coreProperties>
</file>